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67" r:id="rId4"/>
    <p:sldId id="263" r:id="rId5"/>
    <p:sldId id="262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C6302-AFC9-7540-B640-3D5397119C4E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F2177-221A-AF46-A5AA-5DE3F953A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3D8A-C35F-C949-BDA0-2F2DA66AE6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C0E8-3FAD-9345-8A1E-1FCD0B7DEFB7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BA78-6B6C-5D41-85C5-85CC4A7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be_lowres.png"/>
          <p:cNvPicPr>
            <a:picLocks noChangeAspect="1"/>
          </p:cNvPicPr>
          <p:nvPr/>
        </p:nvPicPr>
        <p:blipFill>
          <a:blip r:embed="rId3"/>
          <a:srcRect l="7593" r="10873"/>
          <a:stretch>
            <a:fillRect/>
          </a:stretch>
        </p:blipFill>
        <p:spPr>
          <a:xfrm>
            <a:off x="0" y="-133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1750" y="3674180"/>
            <a:ext cx="445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Long-term carbon consequences of Amazon forest degradation</a:t>
            </a:r>
            <a:r>
              <a:rPr lang="en-US" sz="3200" dirty="0" smtClean="0">
                <a:solidFill>
                  <a:schemeClr val="bg1"/>
                </a:solidFill>
                <a:effectLst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meatball b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52" y="6126163"/>
            <a:ext cx="854836" cy="7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0855" y="5495029"/>
            <a:ext cx="371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Douglas Morton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2811" y="628949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11</a:t>
            </a:r>
            <a:r>
              <a:rPr lang="en-US" dirty="0" smtClean="0">
                <a:solidFill>
                  <a:srgbClr val="FFFFFF"/>
                </a:solidFill>
              </a:rPr>
              <a:t>.14.14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9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7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Forest degradation research </a:t>
            </a:r>
            <a:r>
              <a:rPr lang="en-US" dirty="0" smtClean="0">
                <a:solidFill>
                  <a:schemeClr val="bg1"/>
                </a:solidFill>
              </a:rPr>
              <a:t>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97349" y="2181444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EMBRAPA CNPM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97349" y="2824709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Mateus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Batistella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Michael Keller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Edson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Bolfe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 Victoria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Luciana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Spinelli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Celina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Takemura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Luiz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Eduardo Vicente</a:t>
            </a:r>
          </a:p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Débora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Drucker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Maiza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dos Santos</a:t>
            </a:r>
          </a:p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Ekena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Pinagé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Allan Yu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Iwama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Mello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2279" y="918556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Other Institutions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60357" y="1558318"/>
            <a:ext cx="5015778" cy="425594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Marcos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Adami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(INPE)</a:t>
            </a:r>
          </a:p>
          <a:p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Joice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Ferreira (EMBRAPA)</a:t>
            </a:r>
          </a:p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Adriano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Venturieri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(EMBRAPA)</a:t>
            </a:r>
            <a:endParaRPr lang="en-US" sz="2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Silvio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Brienza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(EMBRAPA)</a:t>
            </a:r>
            <a:endParaRPr lang="en-US" sz="2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Aline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M.M.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 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Lima (UFPA)</a:t>
            </a:r>
          </a:p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Toby Gardner (U. of Cambridge)</a:t>
            </a:r>
          </a:p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Jos Barlow (U. of Lancaster)</a:t>
            </a:r>
          </a:p>
          <a:p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Laurindo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Campos (INPA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Emilio Moran (MSU)</a:t>
            </a:r>
          </a:p>
          <a:p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Dengsheng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Lu (MSU)</a:t>
            </a:r>
          </a:p>
          <a:p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Ted </a:t>
            </a:r>
            <a:r>
              <a:rPr lang="en-US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Feldpausch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(Exeter)</a:t>
            </a:r>
            <a:endParaRPr lang="en-US" sz="2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628" y="1267997"/>
            <a:ext cx="27366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Veronika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Leitold</a:t>
            </a:r>
            <a:endParaRPr lang="en-US" sz="2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Danielle Rappaport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Hyeungu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Choi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349" y="918556"/>
            <a:ext cx="162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NASA GSFC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meatball b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2" y="6126163"/>
            <a:ext cx="854836" cy="7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16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7131"/>
            <a:ext cx="9144000" cy="4946302"/>
            <a:chOff x="-1" y="1008862"/>
            <a:chExt cx="9144000" cy="4946302"/>
          </a:xfrm>
        </p:grpSpPr>
        <p:pic>
          <p:nvPicPr>
            <p:cNvPr id="4" name="Picture 3" descr="amazon_iav_fire_map_2tone_forest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t="1687" r="12627" b="62787"/>
            <a:stretch/>
          </p:blipFill>
          <p:spPr>
            <a:xfrm>
              <a:off x="-1" y="1008862"/>
              <a:ext cx="9144000" cy="494630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85073" y="1931957"/>
              <a:ext cx="554521" cy="402491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37473" y="4213088"/>
              <a:ext cx="554521" cy="402491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91507" y="3394688"/>
              <a:ext cx="554521" cy="402491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meatball b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2" y="6126163"/>
            <a:ext cx="854836" cy="7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30483" y="4948808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Morton et al., 2014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0202" y="5287362"/>
            <a:ext cx="41088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Drivers &amp;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Lidar-Biomass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Full Carbon Accounting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3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N1_subset_2005_fi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6" r="30238"/>
          <a:stretch/>
        </p:blipFill>
        <p:spPr>
          <a:xfrm>
            <a:off x="2060494" y="0"/>
            <a:ext cx="1328814" cy="6858000"/>
          </a:xfrm>
          <a:prstGeom prst="rect">
            <a:avLst/>
          </a:prstGeom>
        </p:spPr>
      </p:pic>
      <p:pic>
        <p:nvPicPr>
          <p:cNvPr id="3" name="Picture 2" descr="FN1_intact_subset_from_ro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1" r="38924"/>
          <a:stretch/>
        </p:blipFill>
        <p:spPr>
          <a:xfrm>
            <a:off x="290241" y="0"/>
            <a:ext cx="1387685" cy="6858000"/>
          </a:xfrm>
          <a:prstGeom prst="rect">
            <a:avLst/>
          </a:prstGeom>
        </p:spPr>
      </p:pic>
      <p:pic>
        <p:nvPicPr>
          <p:cNvPr id="4" name="Picture 3" descr="FNA_roi_subset_ch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9" y="2286000"/>
            <a:ext cx="5269761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2866270" y="562367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FNA: Burned 5x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99870" y="550919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FN1: Burned 2004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40139" y="6005350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Control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95541" y="1836176"/>
            <a:ext cx="13288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1491" y="1901934"/>
            <a:ext cx="77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 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52" y="0"/>
            <a:ext cx="91265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ALS Results: </a:t>
            </a:r>
            <a:r>
              <a:rPr lang="en-US" sz="3200" dirty="0" smtClean="0">
                <a:solidFill>
                  <a:srgbClr val="FFFFFF"/>
                </a:solidFill>
              </a:rPr>
              <a:t>Understory </a:t>
            </a:r>
            <a:r>
              <a:rPr lang="en-US" sz="3200" dirty="0" smtClean="0">
                <a:solidFill>
                  <a:srgbClr val="FFFFFF"/>
                </a:solidFill>
              </a:rPr>
              <a:t>Fires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Macintosh HD:Users:dcmorton:Documents:proposals:CMS2014:amazon_lidar_figure_png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0" t="80242" r="25440"/>
          <a:stretch/>
        </p:blipFill>
        <p:spPr bwMode="auto">
          <a:xfrm>
            <a:off x="5615152" y="1419934"/>
            <a:ext cx="3312811" cy="83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73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_burn_225_68_2010_f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18" y="0"/>
            <a:ext cx="697271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32335" y="6513444"/>
            <a:ext cx="1371600" cy="635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96011" y="6165657"/>
            <a:ext cx="6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 km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example_fire_fronts_225_68_v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/>
          <a:stretch/>
        </p:blipFill>
        <p:spPr>
          <a:xfrm>
            <a:off x="1310918" y="242115"/>
            <a:ext cx="6804382" cy="5923542"/>
          </a:xfrm>
          <a:prstGeom prst="rect">
            <a:avLst/>
          </a:prstGeom>
        </p:spPr>
      </p:pic>
      <p:pic>
        <p:nvPicPr>
          <p:cNvPr id="7" name="Picture 6" descr="meatball b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52" y="6126163"/>
            <a:ext cx="854836" cy="7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10211" y="6548680"/>
            <a:ext cx="1973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Morton et al., in prep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atball b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2" y="6126163"/>
            <a:ext cx="854836" cy="7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75067" y="6126163"/>
            <a:ext cx="20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Morton et al., 2012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4-11-12 at 10.0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" y="772562"/>
            <a:ext cx="9144000" cy="510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</TotalTime>
  <Words>167</Words>
  <Application>Microsoft Macintosh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Forest degradation research team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project CMS</dc:title>
  <dc:creator>Douglas Morton</dc:creator>
  <cp:lastModifiedBy>Douglas Morton</cp:lastModifiedBy>
  <cp:revision>19</cp:revision>
  <dcterms:created xsi:type="dcterms:W3CDTF">2014-11-06T16:37:26Z</dcterms:created>
  <dcterms:modified xsi:type="dcterms:W3CDTF">2014-11-13T03:08:12Z</dcterms:modified>
</cp:coreProperties>
</file>